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2"/>
  </p:notesMasterIdLst>
  <p:sldIdLst>
    <p:sldId id="256" r:id="rId2"/>
    <p:sldId id="258" r:id="rId3"/>
    <p:sldId id="263" r:id="rId4"/>
    <p:sldId id="268" r:id="rId5"/>
    <p:sldId id="272" r:id="rId6"/>
    <p:sldId id="269" r:id="rId7"/>
    <p:sldId id="270" r:id="rId8"/>
    <p:sldId id="271" r:id="rId9"/>
    <p:sldId id="273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7" autoAdjust="0"/>
    <p:restoredTop sz="93333" autoAdjust="0"/>
  </p:normalViewPr>
  <p:slideViewPr>
    <p:cSldViewPr>
      <p:cViewPr>
        <p:scale>
          <a:sx n="100" d="100"/>
          <a:sy n="100" d="100"/>
        </p:scale>
        <p:origin x="-306" y="-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9DE6F-F8B3-471B-B8E0-3129429CA262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C17A9-F0D1-4F5C-9198-72AB130E5B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71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C17A9-F0D1-4F5C-9198-72AB130E5BD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C17A9-F0D1-4F5C-9198-72AB130E5BD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C17A9-F0D1-4F5C-9198-72AB130E5BD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C17A9-F0D1-4F5C-9198-72AB130E5BD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bomb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bomb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bomb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 dir="vert"/>
    <p:sndAc>
      <p:stSnd>
        <p:snd r:embed="rId1" name="bomb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  <p:sndAc>
      <p:stSnd>
        <p:snd r:embed="rId1" name="bomb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3184FD-FB88-4E65-B6ED-1E9635ECECB9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A038D7D-CC7D-405C-9F01-B5169EF58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randomBar dir="vert"/>
    <p:sndAc>
      <p:stSnd>
        <p:snd r:embed="rId13" name="bomb.wav"/>
      </p:stSnd>
    </p:sndAc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audio" Target="../media/audio1.wav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7851648" cy="1785950"/>
          </a:xfrm>
        </p:spPr>
        <p:txBody>
          <a:bodyPr/>
          <a:lstStyle/>
          <a:p>
            <a:pPr algn="ctr"/>
            <a:r>
              <a:rPr lang="ru-RU" dirty="0" smtClean="0">
                <a:cs typeface="Aharoni" pitchFamily="2" charset="-79"/>
              </a:rPr>
              <a:t>И	СТОРИЯ РОССИИ В ИСТОРИИ МОЕЙ СЕМЬИ</a:t>
            </a:r>
            <a:endParaRPr lang="ru-RU" dirty="0"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spd="med" advTm="3386">
    <p:randomBar dir="vert"/>
    <p:sndAc>
      <p:stSnd>
        <p:snd r:embed="rId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643602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100" smtClean="0"/>
              <a:t>75 лет </a:t>
            </a:r>
            <a:r>
              <a:rPr lang="ru-RU" sz="5100" dirty="0" smtClean="0"/>
              <a:t>назад, 9 мая 1945г., отгремели последние залпы войны в Европе. Объединёнными усилиями стран антигитлеровской коалиции германский фашизм был повержен. Однако главную роль в победе над агрессивными силами империализма, над фашизмом сыграл советский народ и его Вооружённые Силы. </a:t>
            </a:r>
          </a:p>
          <a:p>
            <a:pPr algn="just"/>
            <a:r>
              <a:rPr lang="ru-RU" sz="5100" dirty="0" smtClean="0"/>
              <a:t>В этом подвиге, равного которому ещё не знала история, слились воедино и высокое мастерство военноначальников, и величайшее мужество воинов, партизан, участников подполья, и самоотверженность тружеников тыла. </a:t>
            </a:r>
          </a:p>
          <a:p>
            <a:pPr algn="just"/>
            <a:r>
              <a:rPr lang="ru-RU" sz="5100" dirty="0" smtClean="0"/>
              <a:t>Из моей деревни на войну пошли 252 человек, из них 114  человек не смогли вернуться на родину. Среди них был и мой прадед.</a:t>
            </a:r>
          </a:p>
          <a:p>
            <a:pPr algn="just"/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med" advTm="21544">
    <p:randomBar dir="vert"/>
    <p:sndAc>
      <p:stSnd>
        <p:snd r:embed="rId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428604"/>
            <a:ext cx="4500594" cy="5989320"/>
          </a:xfrm>
        </p:spPr>
        <p:txBody>
          <a:bodyPr>
            <a:normAutofit/>
          </a:bodyPr>
          <a:lstStyle/>
          <a:p>
            <a:pPr algn="just"/>
            <a:endParaRPr lang="ru-RU" sz="2200" dirty="0" smtClean="0"/>
          </a:p>
          <a:p>
            <a:pPr algn="just"/>
            <a:r>
              <a:rPr lang="ru-RU" sz="2200" dirty="0" smtClean="0"/>
              <a:t>Мой прадед – Хуснутдинов Бадретдин Хуснутдинович – родился в 1904 году в деревне Малый Ошняк Рыбно Слободского района Республики Татарстан. До войны он работал бригадиром. У него были четыре дочери: Маулия (1935 г. р.), Закия (1938 г. р.), Разия (1924 г.р.), Фатима (1931 г.р.). </a:t>
            </a:r>
          </a:p>
          <a:p>
            <a:endParaRPr lang="ru-RU" sz="2200" dirty="0" smtClean="0"/>
          </a:p>
          <a:p>
            <a:pPr>
              <a:buNone/>
            </a:pPr>
            <a:endParaRPr lang="ru-RU" sz="2200" dirty="0"/>
          </a:p>
        </p:txBody>
      </p:sp>
      <p:pic>
        <p:nvPicPr>
          <p:cNvPr id="4" name="Рисунок 3" descr="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4" y="785794"/>
            <a:ext cx="2143140" cy="5080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11668">
    <p:randomBar dir="vert"/>
    <p:sndAc>
      <p:stSnd>
        <p:snd r:embed="rId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286380" y="285728"/>
            <a:ext cx="3081342" cy="58721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endParaRPr lang="ru-RU" i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071546"/>
            <a:ext cx="8358246" cy="4143404"/>
          </a:xfrm>
        </p:spPr>
        <p:txBody>
          <a:bodyPr/>
          <a:lstStyle/>
          <a:p>
            <a:pPr algn="just"/>
            <a:r>
              <a:rPr lang="ru-RU" sz="3200" dirty="0" smtClean="0"/>
              <a:t>В 1941 году он пошёл на войну. Всего два года от него шли письма, но в 1943 году вместо письма пришло извещение о том, что мой прадед пропал без вести.</a:t>
            </a:r>
          </a:p>
          <a:p>
            <a:pPr>
              <a:buNone/>
            </a:pP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med" advTm="7160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357166"/>
            <a:ext cx="7858180" cy="11430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 память о солдатах, которые участвовали на войне, на нашей деревне возвели памятник. </a:t>
            </a:r>
          </a:p>
          <a:p>
            <a:endParaRPr lang="ru-RU" dirty="0"/>
          </a:p>
        </p:txBody>
      </p:sp>
      <p:pic>
        <p:nvPicPr>
          <p:cNvPr id="5" name="Рисунок 4" descr="IMG_21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1500174"/>
            <a:ext cx="3929090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1500174"/>
            <a:ext cx="3589742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6193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97642"/>
          </a:xfrm>
        </p:spPr>
        <p:txBody>
          <a:bodyPr/>
          <a:lstStyle/>
          <a:p>
            <a:pPr algn="just"/>
            <a:r>
              <a:rPr lang="ru-RU" dirty="0" smtClean="0"/>
              <a:t>Его дочери остались с моей прабабушкой, но уже в 1947 году умерла и она, и одна из её дочерей Фатима. Когда она была в рубке леса в деревне Новый Арыш, её придавило деревом.</a:t>
            </a:r>
          </a:p>
          <a:p>
            <a:pPr algn="just"/>
            <a:r>
              <a:rPr lang="ru-RU" dirty="0" smtClean="0"/>
              <a:t>В эти годы моей бабушке и двум её сёстрам было особенно тяжело, старшая из них Разия должна была усердно работать чтобы прокормить семью.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med" advTm="16067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501122" cy="142876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За долголетний добросовестный труд в народном хозяйстве она была награждена медалью «Ветеран труда».</a:t>
            </a:r>
            <a:endParaRPr lang="ru-RU" sz="2400" dirty="0"/>
          </a:p>
        </p:txBody>
      </p:sp>
      <p:pic>
        <p:nvPicPr>
          <p:cNvPr id="4" name="Рисунок 3" descr="4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714620"/>
            <a:ext cx="5214974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2714620"/>
            <a:ext cx="190500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9064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1" y="3429000"/>
            <a:ext cx="3899759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214290"/>
            <a:ext cx="3929090" cy="2838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3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577" y="3429000"/>
            <a:ext cx="4001109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5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7752" y="214290"/>
            <a:ext cx="172537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6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0892" y="214290"/>
            <a:ext cx="174364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15179">
    <p:randomBar dir="vert"/>
    <p:sndAc>
      <p:stSnd>
        <p:snd r:embed="rId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60358"/>
            <a:ext cx="8229600" cy="4383154"/>
          </a:xfrm>
        </p:spPr>
        <p:txBody>
          <a:bodyPr/>
          <a:lstStyle/>
          <a:p>
            <a:pPr algn="just"/>
            <a:r>
              <a:rPr lang="ru-RU" dirty="0" smtClean="0"/>
              <a:t>В заключении можно сказать, что во время Великой Отечественной Войны моей семье, как и всем людям, было очень тяжело.</a:t>
            </a:r>
          </a:p>
          <a:p>
            <a:pPr algn="just"/>
            <a:r>
              <a:rPr lang="ru-RU" dirty="0" smtClean="0"/>
              <a:t> Я горжусь тем, что они выдержали это и внесли большой вклад в победу Советского народа над фашизмом. 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med" advTm="7334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4646890" cy="342902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Работу выполнил ученик </a:t>
            </a:r>
            <a:r>
              <a:rPr lang="ru-RU" dirty="0"/>
              <a:t>8</a:t>
            </a:r>
            <a:r>
              <a:rPr lang="ru-RU" dirty="0" smtClean="0"/>
              <a:t> класса Закиров Ильшат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sz="1800" dirty="0" smtClean="0"/>
              <a:t>Руководитель: </a:t>
            </a:r>
            <a:r>
              <a:rPr lang="ru-RU" sz="1800" dirty="0" err="1" smtClean="0"/>
              <a:t>Салахутдинова</a:t>
            </a:r>
            <a:r>
              <a:rPr lang="ru-RU" sz="1800" dirty="0" smtClean="0"/>
              <a:t> Н.Ф.</a:t>
            </a:r>
            <a:endParaRPr lang="ru-RU" sz="1800" dirty="0"/>
          </a:p>
        </p:txBody>
      </p:sp>
    </p:spTree>
    <p:custDataLst>
      <p:tags r:id="rId1"/>
    </p:custDataLst>
  </p:cSld>
  <p:clrMapOvr>
    <a:masterClrMapping/>
  </p:clrMapOvr>
  <p:transition spd="med" advTm="2605">
    <p:randomBar dir="vert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5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9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4|1|0.9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388</TotalTime>
  <Words>350</Words>
  <Application>Microsoft Office PowerPoint</Application>
  <PresentationFormat>Экран (4:3)</PresentationFormat>
  <Paragraphs>69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И СТОРИЯ РОССИИ В ИСТОРИИ МОЕЙ СЕМЬИ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Росии в истории моей семьи</dc:title>
  <dc:creator>Нияз Салахутдинов</dc:creator>
  <cp:lastModifiedBy>Найся</cp:lastModifiedBy>
  <cp:revision>4</cp:revision>
  <dcterms:created xsi:type="dcterms:W3CDTF">2009-12-12T15:35:46Z</dcterms:created>
  <dcterms:modified xsi:type="dcterms:W3CDTF">2020-01-22T13:43:58Z</dcterms:modified>
  <dc:language>Русский</dc:language>
</cp:coreProperties>
</file>